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50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06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32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67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40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23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63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8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29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85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E494A-B18E-4A9C-A2FE-9F201C927BE1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3BA17-56E5-465F-B26C-EE7D044D6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70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30136" y="261260"/>
            <a:ext cx="6831875" cy="888271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ar-MA" sz="2400" dirty="0" smtClean="0">
                <a:effectLst/>
              </a:rPr>
              <a:t>الجمعية المغربية لحماية النباتات</a:t>
            </a:r>
            <a:r>
              <a:rPr lang="fr-MA" sz="2400" dirty="0" smtClean="0">
                <a:effectLst/>
              </a:rPr>
              <a:t/>
            </a:r>
            <a:br>
              <a:rPr lang="fr-MA" sz="2400" dirty="0" smtClean="0">
                <a:effectLst/>
              </a:rPr>
            </a:br>
            <a:r>
              <a:rPr lang="fr-FR" sz="2400" dirty="0" smtClean="0">
                <a:effectLst/>
              </a:rPr>
              <a:t>Association Marocaine de la protection des plantes</a:t>
            </a:r>
            <a:endParaRPr lang="fr-FR" sz="2400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/>
          </p:nvPr>
        </p:nvGraphicFramePr>
        <p:xfrm>
          <a:off x="9562012" y="39186"/>
          <a:ext cx="2091578" cy="1920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3134162" imgH="3029373" progId="Paint.Picture">
                  <p:embed/>
                </p:oleObj>
              </mc:Choice>
              <mc:Fallback>
                <p:oleObj name="Bitmap Image" r:id="rId3" imgW="3134162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2012" y="39186"/>
                        <a:ext cx="2091578" cy="19202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/>
          </p:nvPr>
        </p:nvGraphicFramePr>
        <p:xfrm>
          <a:off x="574766" y="36061"/>
          <a:ext cx="2063931" cy="193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5" imgW="3134162" imgH="3029373" progId="Paint.Picture">
                  <p:embed/>
                </p:oleObj>
              </mc:Choice>
              <mc:Fallback>
                <p:oleObj name="Bitmap Image" r:id="rId5" imgW="3134162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766" y="36061"/>
                        <a:ext cx="2063931" cy="19364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2168434" y="1972495"/>
            <a:ext cx="7511144" cy="79683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70C0"/>
                </a:solidFill>
              </a:rPr>
              <a:t>LA FILIERE OLEICOLE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FACE AUX DEFIS CLIMATIQUE ET PHYTOSANITAIRE</a:t>
            </a:r>
            <a:endParaRPr lang="fr-FR" sz="2800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Olives 'Grossane'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504" y="2769327"/>
            <a:ext cx="8035834" cy="2808513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290456" y="1306284"/>
            <a:ext cx="224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MA" sz="2800" b="1" dirty="0" err="1" smtClean="0"/>
              <a:t>Proceeding</a:t>
            </a:r>
            <a:endParaRPr lang="fr-FR" sz="28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709851" y="5852160"/>
            <a:ext cx="5721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b="1" dirty="0" smtClean="0"/>
              <a:t>Mardi 12 Novembre 2024</a:t>
            </a:r>
          </a:p>
          <a:p>
            <a:pPr algn="ctr"/>
            <a:r>
              <a:rPr lang="fr-MA" b="1" dirty="0" smtClean="0"/>
              <a:t>ECOLE NATIONALE D’AGRICULTURE DE MEKNES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10565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Bitmap Image</vt:lpstr>
      <vt:lpstr>الجمعية المغربية لحماية النباتات Association Marocaine de la protection des plantes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الجمعية المغربية لحماية النباتات Association Marocaine de la protection des plantes</dc:title>
  <dc:creator>Compte Microsoft</dc:creator>
  <cp:lastModifiedBy>Compte Microsoft</cp:lastModifiedBy>
  <cp:revision>1</cp:revision>
  <dcterms:created xsi:type="dcterms:W3CDTF">2024-10-17T22:01:29Z</dcterms:created>
  <dcterms:modified xsi:type="dcterms:W3CDTF">2024-10-17T22:02:02Z</dcterms:modified>
</cp:coreProperties>
</file>